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2D30D-A944-4674-A132-613D68B3CE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From Reflection to Action: A 60-Day Growth Journey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C59596-8ACC-488E-BA58-1B99F92C32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756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4B4FF-32EB-4B49-85B8-2A336D268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INTERVIEW 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45907-5458-44EF-A93D-54236567E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Practicing in a Realistic Setup</a:t>
            </a:r>
          </a:p>
          <a:p>
            <a:r>
              <a:rPr lang="en-US" dirty="0"/>
              <a:t>• Created an interview-like environment at home</a:t>
            </a:r>
            <a:br>
              <a:rPr lang="en-US" dirty="0"/>
            </a:br>
            <a:r>
              <a:rPr lang="en-US" dirty="0"/>
              <a:t>• Used a whiteboard for better practice</a:t>
            </a:r>
            <a:br>
              <a:rPr lang="en-US" dirty="0"/>
            </a:br>
            <a:r>
              <a:rPr lang="en-US" dirty="0"/>
              <a:t>• Practiced explaining problems visually and verbally</a:t>
            </a:r>
          </a:p>
          <a:p>
            <a:r>
              <a:rPr lang="en-US" dirty="0"/>
              <a:t>Focused on clarity, not perfection.</a:t>
            </a:r>
            <a:br>
              <a:rPr lang="en-US" dirty="0"/>
            </a:br>
            <a:r>
              <a:rPr lang="en-US" dirty="0"/>
              <a:t>This helped me think more clearly under pressure.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6930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0C21E-AE21-4C2B-B905-BDA142E36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PHYSICAL &amp; MENTAL DISCIPLINE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888D5-63D9-40A8-9155-7408A5819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Supporting Growth Holistically</a:t>
            </a:r>
          </a:p>
          <a:p>
            <a:r>
              <a:rPr lang="en-US" dirty="0"/>
              <a:t>• Invested in physical fitness (pull-up bar, push-up stands)</a:t>
            </a:r>
            <a:br>
              <a:rPr lang="en-US" dirty="0"/>
            </a:br>
            <a:r>
              <a:rPr lang="en-US" dirty="0"/>
              <a:t>• Built a simple daily routine</a:t>
            </a:r>
          </a:p>
          <a:p>
            <a:r>
              <a:rPr lang="en-US" dirty="0"/>
              <a:t>Noticed improvements in:</a:t>
            </a:r>
            <a:br>
              <a:rPr lang="en-US" dirty="0"/>
            </a:br>
            <a:r>
              <a:rPr lang="en-US" dirty="0"/>
              <a:t>• Energy</a:t>
            </a:r>
            <a:br>
              <a:rPr lang="en-US" dirty="0"/>
            </a:br>
            <a:r>
              <a:rPr lang="en-US" dirty="0"/>
              <a:t>• Focus</a:t>
            </a:r>
            <a:br>
              <a:rPr lang="en-US" dirty="0"/>
            </a:br>
            <a:r>
              <a:rPr lang="en-US" dirty="0"/>
              <a:t>• Mental clarity</a:t>
            </a:r>
          </a:p>
          <a:p>
            <a:r>
              <a:rPr lang="en-US" dirty="0"/>
              <a:t>Discipline in one area supported discipline in others.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4536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84A3F-F9DD-4809-A4EA-98EDB863B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AFTER THE INTERVIEW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53FCD-FF66-4865-A58A-D4C4C2F22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After: My Current State</a:t>
            </a:r>
          </a:p>
          <a:p>
            <a:r>
              <a:rPr lang="en-US" dirty="0"/>
              <a:t>• Working responsibly as a Privacy Advisor</a:t>
            </a:r>
            <a:br>
              <a:rPr lang="en-US" dirty="0"/>
            </a:br>
            <a:r>
              <a:rPr lang="en-US" dirty="0"/>
              <a:t>• Learning consistently with intention</a:t>
            </a:r>
            <a:br>
              <a:rPr lang="en-US" dirty="0"/>
            </a:br>
            <a:r>
              <a:rPr lang="en-US" dirty="0"/>
              <a:t>• More confident in communication</a:t>
            </a:r>
            <a:br>
              <a:rPr lang="en-US" dirty="0"/>
            </a:br>
            <a:r>
              <a:rPr lang="en-US" dirty="0"/>
              <a:t>• Clear about what I know and what I need to improve</a:t>
            </a:r>
            <a:br>
              <a:rPr lang="en-US" dirty="0"/>
            </a:br>
            <a:r>
              <a:rPr lang="en-US" dirty="0"/>
              <a:t>• Preparing seriously for technical roles</a:t>
            </a:r>
          </a:p>
          <a:p>
            <a:r>
              <a:rPr lang="en-US" dirty="0"/>
              <a:t>I am still learning — and that is my strength.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5273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477DB-6F40-4D4B-8C34-707725DCC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KEY LEARNINGS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A1193-AED0-4FE7-902C-67E99D8C0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These 60 Days Taught Me</a:t>
            </a:r>
          </a:p>
          <a:p>
            <a:r>
              <a:rPr lang="en-US" dirty="0"/>
              <a:t>• Feedback is valuable when taken seriously</a:t>
            </a:r>
            <a:br>
              <a:rPr lang="en-US" dirty="0"/>
            </a:br>
            <a:r>
              <a:rPr lang="en-US" dirty="0"/>
              <a:t>• Consistency matters more than speed</a:t>
            </a:r>
            <a:br>
              <a:rPr lang="en-US" dirty="0"/>
            </a:br>
            <a:r>
              <a:rPr lang="en-US" dirty="0"/>
              <a:t>• Environment shapes behavior</a:t>
            </a:r>
            <a:br>
              <a:rPr lang="en-US" dirty="0"/>
            </a:br>
            <a:r>
              <a:rPr lang="en-US" dirty="0"/>
              <a:t>• Confidence grows from preparation</a:t>
            </a:r>
            <a:br>
              <a:rPr lang="en-US" dirty="0"/>
            </a:br>
            <a:r>
              <a:rPr lang="en-US" dirty="0"/>
              <a:t>• Learning is a continuous process</a:t>
            </a:r>
          </a:p>
          <a:p>
            <a:r>
              <a:rPr lang="en-US" dirty="0"/>
              <a:t>Real confidence comes from preparation, not shortcuts.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17496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DD690-0B8A-4081-855A-6DEA66225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SPECIAL ACKNOWLEDGMENT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2115F-F00E-471B-9D32-8EBFAAAC8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 Defining Moment of Guidance</a:t>
            </a:r>
          </a:p>
          <a:p>
            <a:r>
              <a:rPr lang="en-US" dirty="0"/>
              <a:t>I would like to sincerely thank </a:t>
            </a:r>
            <a:r>
              <a:rPr lang="en-US" b="1" dirty="0"/>
              <a:t>Corey </a:t>
            </a:r>
            <a:r>
              <a:rPr lang="en-US" b="1" dirty="0" err="1"/>
              <a:t>Mudd</a:t>
            </a:r>
            <a:r>
              <a:rPr lang="en-US" dirty="0"/>
              <a:t>, Director of the company, for his honest and constructive feedback.</a:t>
            </a:r>
          </a:p>
          <a:p>
            <a:r>
              <a:rPr lang="en-US" dirty="0"/>
              <a:t>His guidance helped me understand the importance of:</a:t>
            </a:r>
            <a:br>
              <a:rPr lang="en-US" dirty="0"/>
            </a:br>
            <a:r>
              <a:rPr lang="en-US" dirty="0"/>
              <a:t>• Clear communication</a:t>
            </a:r>
            <a:br>
              <a:rPr lang="en-US" dirty="0"/>
            </a:br>
            <a:r>
              <a:rPr lang="en-US" dirty="0"/>
              <a:t>• Self-awareness</a:t>
            </a:r>
            <a:br>
              <a:rPr lang="en-US" dirty="0"/>
            </a:br>
            <a:r>
              <a:rPr lang="en-US" dirty="0"/>
              <a:t>• Continuous improvement</a:t>
            </a:r>
          </a:p>
          <a:p>
            <a:r>
              <a:rPr lang="en-US" dirty="0"/>
              <a:t>That feedback reshaped my approach to learning and growth.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38249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334C5-CC06-43B4-89B9-CBDD60812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GRATITUDE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B5F16-B399-499D-9FF3-088339633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With Sincere Thanks</a:t>
            </a:r>
          </a:p>
          <a:p>
            <a:r>
              <a:rPr lang="en-US" dirty="0"/>
              <a:t>• </a:t>
            </a:r>
            <a:r>
              <a:rPr lang="en-US" b="1" dirty="0"/>
              <a:t>Akhil (HR):</a:t>
            </a:r>
            <a:r>
              <a:rPr lang="en-US" dirty="0"/>
              <a:t> For scheduling my interview at a comfortable time</a:t>
            </a:r>
            <a:br>
              <a:rPr lang="en-US" dirty="0"/>
            </a:br>
            <a:r>
              <a:rPr lang="en-US" dirty="0"/>
              <a:t>• </a:t>
            </a:r>
            <a:r>
              <a:rPr lang="en-US" b="1" dirty="0" err="1"/>
              <a:t>Tyagraj</a:t>
            </a:r>
            <a:r>
              <a:rPr lang="en-US" b="1" dirty="0"/>
              <a:t>:</a:t>
            </a:r>
            <a:r>
              <a:rPr lang="en-US" dirty="0"/>
              <a:t> For referring me and supporting me throughout the journey</a:t>
            </a:r>
            <a:br>
              <a:rPr lang="en-US" dirty="0"/>
            </a:br>
            <a:r>
              <a:rPr lang="en-US" dirty="0"/>
              <a:t>• </a:t>
            </a:r>
            <a:r>
              <a:rPr lang="en-US" b="1" dirty="0" err="1"/>
              <a:t>Kamalie</a:t>
            </a:r>
            <a:r>
              <a:rPr lang="en-US" b="1" dirty="0"/>
              <a:t>:</a:t>
            </a:r>
            <a:r>
              <a:rPr lang="en-US" dirty="0"/>
              <a:t> For asking thought-provoking questions</a:t>
            </a:r>
            <a:br>
              <a:rPr lang="en-US" dirty="0"/>
            </a:br>
            <a:r>
              <a:rPr lang="en-US" dirty="0"/>
              <a:t>• </a:t>
            </a:r>
            <a:r>
              <a:rPr lang="en-US" b="1" dirty="0" err="1"/>
              <a:t>Parth</a:t>
            </a:r>
            <a:r>
              <a:rPr lang="en-US" b="1" dirty="0"/>
              <a:t> </a:t>
            </a:r>
            <a:r>
              <a:rPr lang="en-US" b="1" dirty="0" err="1"/>
              <a:t>Shreshtha</a:t>
            </a:r>
            <a:r>
              <a:rPr lang="en-US" b="1" dirty="0"/>
              <a:t>:</a:t>
            </a:r>
            <a:r>
              <a:rPr lang="en-US" dirty="0"/>
              <a:t> For DSA questions that strengthened fundamentals</a:t>
            </a:r>
            <a:br>
              <a:rPr lang="en-US" dirty="0"/>
            </a:br>
            <a:r>
              <a:rPr lang="en-US" dirty="0"/>
              <a:t>• </a:t>
            </a:r>
            <a:r>
              <a:rPr lang="en-US" b="1" dirty="0"/>
              <a:t>Kaushik:</a:t>
            </a:r>
            <a:r>
              <a:rPr lang="en-US" dirty="0"/>
              <a:t> For words I carry with me —</a:t>
            </a:r>
            <a:br>
              <a:rPr lang="en-US" dirty="0"/>
            </a:br>
            <a:r>
              <a:rPr lang="en-US" i="1" dirty="0"/>
              <a:t>“Work is worship”</a:t>
            </a:r>
            <a:r>
              <a:rPr lang="en-US" dirty="0"/>
              <a:t> and </a:t>
            </a:r>
            <a:r>
              <a:rPr lang="en-US" i="1" dirty="0"/>
              <a:t>“Learning is continuous”</a:t>
            </a:r>
            <a:br>
              <a:rPr lang="en-US" dirty="0"/>
            </a:br>
            <a:r>
              <a:rPr lang="en-US" dirty="0"/>
              <a:t>• </a:t>
            </a:r>
            <a:r>
              <a:rPr lang="en-US" b="1" dirty="0"/>
              <a:t>Kiran Raj:</a:t>
            </a:r>
            <a:r>
              <a:rPr lang="en-US" dirty="0"/>
              <a:t> For engaging deeply with my projects and encouraging broader thinking</a:t>
            </a:r>
            <a:br>
              <a:rPr lang="en-US" dirty="0"/>
            </a:br>
            <a:r>
              <a:rPr lang="en-US" dirty="0"/>
              <a:t>• </a:t>
            </a:r>
            <a:r>
              <a:rPr lang="en-US" b="1" dirty="0"/>
              <a:t>Mayur GD:</a:t>
            </a:r>
            <a:r>
              <a:rPr lang="en-US" dirty="0"/>
              <a:t> My brother, for guiding me on LinkedIn and project presentation, which improved my project explanations in interviews.</a:t>
            </a: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07000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124CE-BFCA-4087-BCA9-CF50FB29C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3491F-E833-4589-9DFF-F665A9F85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0068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35888-C54A-4EF4-8BB5-9A0117420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0472F-ADCF-4713-8396-B48C9A0E8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ClrTx/>
            </a:pPr>
            <a:r>
              <a:rPr lang="en-US" sz="4500" dirty="0"/>
              <a:t>Introduction</a:t>
            </a:r>
          </a:p>
          <a:p>
            <a:pPr>
              <a:buClrTx/>
            </a:pPr>
            <a:r>
              <a:rPr lang="en-US" sz="4500" dirty="0"/>
              <a:t>My current professional role</a:t>
            </a:r>
          </a:p>
          <a:p>
            <a:pPr>
              <a:buClrTx/>
            </a:pPr>
            <a:r>
              <a:rPr lang="en-US" sz="4500" dirty="0"/>
              <a:t>The interview as a turning point</a:t>
            </a:r>
          </a:p>
          <a:p>
            <a:pPr>
              <a:buClrTx/>
            </a:pPr>
            <a:r>
              <a:rPr lang="en-US" sz="4500" dirty="0"/>
              <a:t>Before vs After transformation</a:t>
            </a:r>
          </a:p>
          <a:p>
            <a:pPr>
              <a:buClrTx/>
            </a:pPr>
            <a:r>
              <a:rPr lang="en-US" sz="4500" dirty="0"/>
              <a:t>Learning, practice, and discipline</a:t>
            </a:r>
          </a:p>
          <a:p>
            <a:pPr>
              <a:buClrTx/>
            </a:pPr>
            <a:r>
              <a:rPr lang="en-US" sz="4500" dirty="0"/>
              <a:t>Communication &amp; interview preparation</a:t>
            </a:r>
          </a:p>
          <a:p>
            <a:pPr>
              <a:buClrTx/>
            </a:pPr>
            <a:r>
              <a:rPr lang="en-US" sz="4500" dirty="0"/>
              <a:t>Key learnings</a:t>
            </a:r>
          </a:p>
          <a:p>
            <a:pPr>
              <a:buClrTx/>
            </a:pPr>
            <a:r>
              <a:rPr lang="en-US" sz="4500" dirty="0"/>
              <a:t>Gratitude &amp; acknowledgments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75857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3FCB5-7EB8-42A5-9302-D45DFE4E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WHO I AM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990E4-235D-4382-BCF9-A1FA57B9F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Current Role – Privacy Advisor, </a:t>
            </a:r>
            <a:r>
              <a:rPr lang="en-US" b="1" dirty="0" err="1"/>
              <a:t>DeleteMe</a:t>
            </a:r>
            <a:endParaRPr lang="en-US" b="1" dirty="0"/>
          </a:p>
          <a:p>
            <a:r>
              <a:rPr lang="en-US" dirty="0"/>
              <a:t>• Working as a Privacy Advisor handling sensitive personal data</a:t>
            </a:r>
            <a:br>
              <a:rPr lang="en-US" dirty="0"/>
            </a:br>
            <a:r>
              <a:rPr lang="en-US" dirty="0"/>
              <a:t>• Responsible for data removal requests, risk assessment, and escalations</a:t>
            </a:r>
          </a:p>
          <a:p>
            <a:r>
              <a:rPr lang="en-US" b="1" dirty="0"/>
              <a:t>Role demands:</a:t>
            </a:r>
            <a:br>
              <a:rPr lang="en-US" dirty="0"/>
            </a:br>
            <a:r>
              <a:rPr lang="en-US" dirty="0"/>
              <a:t>• Attention to detail</a:t>
            </a:r>
            <a:br>
              <a:rPr lang="en-US" dirty="0"/>
            </a:br>
            <a:r>
              <a:rPr lang="en-US" dirty="0"/>
              <a:t>• Clear communication</a:t>
            </a:r>
            <a:br>
              <a:rPr lang="en-US" dirty="0"/>
            </a:br>
            <a:r>
              <a:rPr lang="en-US" dirty="0"/>
              <a:t>• Accountability and trust</a:t>
            </a:r>
          </a:p>
          <a:p>
            <a:r>
              <a:rPr lang="en-US" dirty="0"/>
              <a:t>This role taught me how to handle responsibility under real-world pressure while focusing on personal growth.</a:t>
            </a:r>
          </a:p>
          <a:p>
            <a:endParaRPr lang="en-IN" dirty="0"/>
          </a:p>
        </p:txBody>
      </p:sp>
      <p:sp>
        <p:nvSpPr>
          <p:cNvPr id="4" name="AutoShape 2" descr="DeleteMe | LinkedIn">
            <a:extLst>
              <a:ext uri="{FF2B5EF4-FFF2-40B4-BE49-F238E27FC236}">
                <a16:creationId xmlns:a16="http://schemas.microsoft.com/office/drawing/2014/main" id="{D09995FA-60B9-4B9B-8ACA-610E216D4C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355015" y="1562100"/>
            <a:ext cx="1495530" cy="149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AutoShape 4" descr="DeleteMe | LinkedIn">
            <a:extLst>
              <a:ext uri="{FF2B5EF4-FFF2-40B4-BE49-F238E27FC236}">
                <a16:creationId xmlns:a16="http://schemas.microsoft.com/office/drawing/2014/main" id="{9A0A6D58-A020-4D8A-AAB3-7351A557E0C3}"/>
              </a:ext>
            </a:extLst>
          </p:cNvPr>
          <p:cNvSpPr>
            <a:spLocks noChangeAspect="1" noChangeArrowheads="1"/>
          </p:cNvSpPr>
          <p:nvPr/>
        </p:nvSpPr>
        <p:spPr bwMode="auto">
          <a:xfrm flipV="1">
            <a:off x="5943599" y="226924"/>
            <a:ext cx="1280889" cy="128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6" name="AutoShape 6" descr="Get Your Free Scan Now">
            <a:extLst>
              <a:ext uri="{FF2B5EF4-FFF2-40B4-BE49-F238E27FC236}">
                <a16:creationId xmlns:a16="http://schemas.microsoft.com/office/drawing/2014/main" id="{85526C9C-B5FF-4A54-A58E-043BD13AABFC}"/>
              </a:ext>
            </a:extLst>
          </p:cNvPr>
          <p:cNvSpPr>
            <a:spLocks noChangeAspect="1" noChangeArrowheads="1"/>
          </p:cNvSpPr>
          <p:nvPr/>
        </p:nvSpPr>
        <p:spPr bwMode="auto">
          <a:xfrm flipV="1">
            <a:off x="6095999" y="379324"/>
            <a:ext cx="1280889" cy="128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4992C13-8AD0-441B-B7BD-CE52ABEFA8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9075" y="624110"/>
            <a:ext cx="155257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625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643CA-63EC-4848-B601-B06AB2E9F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THE TURNING 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A8811-84A9-4909-91C0-7B3A69C44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Interview That Changed My Perspective</a:t>
            </a:r>
          </a:p>
          <a:p>
            <a:r>
              <a:rPr lang="en-US" dirty="0"/>
              <a:t>My interview with LG Ads Solutions became a moment of reflection.</a:t>
            </a:r>
          </a:p>
          <a:p>
            <a:r>
              <a:rPr lang="en-US" dirty="0"/>
              <a:t>It helped me recognize:</a:t>
            </a:r>
            <a:br>
              <a:rPr lang="en-US" dirty="0"/>
            </a:br>
            <a:r>
              <a:rPr lang="en-US" dirty="0"/>
              <a:t>• Where I needed stronger fundamentals</a:t>
            </a:r>
            <a:br>
              <a:rPr lang="en-US" dirty="0"/>
            </a:br>
            <a:r>
              <a:rPr lang="en-US" dirty="0"/>
              <a:t>• The importance of communication clarity</a:t>
            </a:r>
            <a:br>
              <a:rPr lang="en-US" dirty="0"/>
            </a:br>
            <a:r>
              <a:rPr lang="en-US" dirty="0"/>
              <a:t>• The value of structured preparation</a:t>
            </a:r>
          </a:p>
          <a:p>
            <a:r>
              <a:rPr lang="en-US" dirty="0"/>
              <a:t>Instead of feeling discouraged, I chose to convert feedback into an action plan.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127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24294-48B7-4604-8000-3E22783FB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BEFORE THE INTERVIEW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95B74-EEE2-4109-92D0-6D8DDFDD5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Before: My Starting Point</a:t>
            </a:r>
          </a:p>
          <a:p>
            <a:r>
              <a:rPr lang="en-US" dirty="0"/>
              <a:t>• Relied heavily on LLM tools for learning</a:t>
            </a:r>
            <a:br>
              <a:rPr lang="en-US" dirty="0"/>
            </a:br>
            <a:r>
              <a:rPr lang="en-US" dirty="0"/>
              <a:t>• Lacked a structured technical roadmap</a:t>
            </a:r>
            <a:br>
              <a:rPr lang="en-US" dirty="0"/>
            </a:br>
            <a:r>
              <a:rPr lang="en-US" dirty="0"/>
              <a:t>• Study environment was not optimized</a:t>
            </a:r>
            <a:br>
              <a:rPr lang="en-US" dirty="0"/>
            </a:br>
            <a:r>
              <a:rPr lang="en-US" dirty="0"/>
              <a:t>• Focused on short-term income through home tuitions</a:t>
            </a:r>
          </a:p>
          <a:p>
            <a:r>
              <a:rPr lang="en-US" dirty="0"/>
              <a:t>Learning existed — but not with consistency or intention.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3461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C8311-0448-48FF-97FB-7E1DF205F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DECISIONS I MADE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051DF-7431-423A-A958-33295879D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Choices After the Interview</a:t>
            </a:r>
          </a:p>
          <a:p>
            <a:r>
              <a:rPr lang="en-US" dirty="0"/>
              <a:t>• Uninstalled all LLM tools to build independent thinking</a:t>
            </a:r>
            <a:br>
              <a:rPr lang="en-US" dirty="0"/>
            </a:br>
            <a:r>
              <a:rPr lang="en-US" dirty="0"/>
              <a:t>• Paused home tuitions to focus on long-term growth</a:t>
            </a:r>
            <a:br>
              <a:rPr lang="en-US" dirty="0"/>
            </a:br>
            <a:r>
              <a:rPr lang="en-US" dirty="0"/>
              <a:t>• Committed to disciplined learning alongside my job</a:t>
            </a:r>
            <a:br>
              <a:rPr lang="en-US" dirty="0"/>
            </a:br>
            <a:r>
              <a:rPr lang="en-US" dirty="0"/>
              <a:t>• Chose progress over comfort</a:t>
            </a:r>
          </a:p>
          <a:p>
            <a:r>
              <a:rPr lang="en-US" dirty="0"/>
              <a:t>These decisions were uncomfortable, but important for long-term growth.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0473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615EA-49D0-4607-8C45-485504632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ENVIRONMENT MATTERS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1B13E-58CF-4C12-A21B-E45F39EE3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Creating a Study-Focused Setup</a:t>
            </a:r>
          </a:p>
          <a:p>
            <a:r>
              <a:rPr lang="en-US" dirty="0"/>
              <a:t>• Shifted my room into a dedicated study environment</a:t>
            </a:r>
            <a:br>
              <a:rPr lang="en-US" dirty="0"/>
            </a:br>
            <a:r>
              <a:rPr lang="en-US" dirty="0"/>
              <a:t>• Reduced distractions after work hours</a:t>
            </a:r>
            <a:br>
              <a:rPr lang="en-US" dirty="0"/>
            </a:br>
            <a:r>
              <a:rPr lang="en-US" dirty="0"/>
              <a:t>• Designed a space that supports focus and consistency</a:t>
            </a:r>
          </a:p>
          <a:p>
            <a:r>
              <a:rPr lang="en-US" dirty="0"/>
              <a:t>My environment now reflects my priorities.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63165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A7B23-43FF-42A8-A2E1-E95926EF0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TECHNICAL LEARNING JOURNEY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E32E4-DA04-4285-A17D-ECB61A38D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Python Learning Progress</a:t>
            </a:r>
          </a:p>
          <a:p>
            <a:r>
              <a:rPr lang="en-US" dirty="0"/>
              <a:t>• Enrolled in a structured Python course</a:t>
            </a:r>
            <a:br>
              <a:rPr lang="en-US" dirty="0"/>
            </a:br>
            <a:r>
              <a:rPr lang="en-US" dirty="0"/>
              <a:t>• Set a realistic but strict deadline</a:t>
            </a:r>
            <a:br>
              <a:rPr lang="en-US" dirty="0"/>
            </a:br>
            <a:r>
              <a:rPr lang="en-US" dirty="0"/>
              <a:t>• Completed 60% of the course</a:t>
            </a:r>
          </a:p>
          <a:p>
            <a:r>
              <a:rPr lang="en-US" dirty="0"/>
              <a:t>Focused on:</a:t>
            </a:r>
            <a:br>
              <a:rPr lang="en-US" dirty="0"/>
            </a:br>
            <a:r>
              <a:rPr lang="en-US" dirty="0"/>
              <a:t>• Fundamentals</a:t>
            </a:r>
            <a:br>
              <a:rPr lang="en-US" dirty="0"/>
            </a:br>
            <a:r>
              <a:rPr lang="en-US" dirty="0"/>
              <a:t>• Logic building</a:t>
            </a:r>
            <a:br>
              <a:rPr lang="en-US" dirty="0"/>
            </a:br>
            <a:r>
              <a:rPr lang="en-US" dirty="0"/>
              <a:t>• Problem-solving mindset</a:t>
            </a:r>
          </a:p>
          <a:p>
            <a:r>
              <a:rPr lang="en-US" dirty="0"/>
              <a:t>My focus was understanding, not rushing completion.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8594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F095B-8DC8-40BB-B5C3-BE93CF81A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BY DOING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C92FF-EE24-41F9-BF99-3740A842C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Reinforcing Through Practice</a:t>
            </a:r>
          </a:p>
          <a:p>
            <a:r>
              <a:rPr lang="en-US" dirty="0"/>
              <a:t>• Started creating short videos</a:t>
            </a:r>
            <a:br>
              <a:rPr lang="en-US" dirty="0"/>
            </a:br>
            <a:r>
              <a:rPr lang="en-US" dirty="0"/>
              <a:t>• Practiced explaining logic in simple language</a:t>
            </a:r>
          </a:p>
          <a:p>
            <a:r>
              <a:rPr lang="en-US" dirty="0"/>
              <a:t>This helped me:</a:t>
            </a:r>
            <a:br>
              <a:rPr lang="en-US" dirty="0"/>
            </a:br>
            <a:r>
              <a:rPr lang="en-US" dirty="0"/>
              <a:t>• Strengthen understanding</a:t>
            </a:r>
            <a:br>
              <a:rPr lang="en-US" dirty="0"/>
            </a:br>
            <a:r>
              <a:rPr lang="en-US" dirty="0"/>
              <a:t>• Improve communication</a:t>
            </a:r>
            <a:br>
              <a:rPr lang="en-US" dirty="0"/>
            </a:br>
            <a:r>
              <a:rPr lang="en-US" dirty="0"/>
              <a:t>• Gain confidence naturally</a:t>
            </a:r>
          </a:p>
          <a:p>
            <a:r>
              <a:rPr lang="en-US" dirty="0"/>
              <a:t>Teaching helped me learn better.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722949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</TotalTime>
  <Words>275</Words>
  <Application>Microsoft Office PowerPoint</Application>
  <PresentationFormat>Widescreen</PresentationFormat>
  <Paragraphs>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Wisp</vt:lpstr>
      <vt:lpstr>From Reflection to Action: A 60-Day Growth Journey</vt:lpstr>
      <vt:lpstr>AGENDA</vt:lpstr>
      <vt:lpstr>WHO I AM TODAY</vt:lpstr>
      <vt:lpstr>THE TURNING POINT</vt:lpstr>
      <vt:lpstr>BEFORE THE INTERVIEW</vt:lpstr>
      <vt:lpstr>DECISIONS I MADE</vt:lpstr>
      <vt:lpstr>ENVIRONMENT MATTERS </vt:lpstr>
      <vt:lpstr>TECHNICAL LEARNING JOURNEY</vt:lpstr>
      <vt:lpstr>LEARNING BY DOING</vt:lpstr>
      <vt:lpstr>INTERVIEW SIMULATION</vt:lpstr>
      <vt:lpstr>PHYSICAL &amp; MENTAL DISCIPLINE</vt:lpstr>
      <vt:lpstr>AFTER THE INTERVIEW</vt:lpstr>
      <vt:lpstr>KEY LEARNINGS</vt:lpstr>
      <vt:lpstr>SPECIAL ACKNOWLEDGMENT</vt:lpstr>
      <vt:lpstr>GRATITUDE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4</cp:revision>
  <dcterms:created xsi:type="dcterms:W3CDTF">2026-02-10T00:22:13Z</dcterms:created>
  <dcterms:modified xsi:type="dcterms:W3CDTF">2026-02-10T01:00:03Z</dcterms:modified>
</cp:coreProperties>
</file>